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  <p:sldId id="300" r:id="rId42"/>
    <p:sldId id="298" r:id="rId43"/>
    <p:sldId id="301" r:id="rId44"/>
    <p:sldId id="303" r:id="rId45"/>
    <p:sldId id="302" r:id="rId46"/>
    <p:sldId id="295" r:id="rId47"/>
    <p:sldId id="296" r:id="rId48"/>
    <p:sldId id="29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E244C9-8A7A-48D2-B57E-6EB85E5B896E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19477-831B-40C2-AAAE-020262BD40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09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72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7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462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805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AB265-7DC7-4D18-A7DB-A116A39C534C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86ED3-6B5A-48CF-AF67-9AE0F9BA06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B8012D-C08F-4F9A-B0ED-58D15D5F4244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A6296-1CCB-4993-B6D3-F57A8E0336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0EBC4-136A-457A-B491-2B85EFE13F91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D941D-4CB9-4FCA-A912-D69B1E98A6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D10D3-908E-46CB-BDD1-AEBE39E310F3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7832F-93A5-47A9-942E-A925DBF7FE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5B2672-8AEA-4F53-8C66-6BDCD12AC6FC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97837-F298-4E82-A1EC-422BAD9BB7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EF48D-FCD7-4530-819A-6718DF9AB3CB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04EE2D-058D-461B-A41E-AAAACA8F25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DD4E4A-7F61-4F03-8DCF-755BAFD377E8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0C2306-9837-4BB9-A5AF-4D0DF6E06A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6A23B-81C7-4D72-A957-7C15B58C4905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1E61F-106B-4E19-A1E4-0AD2382019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7E3436-039A-425E-A4C1-9622DBEB8658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77615-9D24-4C37-8D8D-59590A7665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7BA5-D909-4196-BF24-D32D75D19426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6AE43-C277-4FA1-A735-7AD91F807D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7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037976-7647-4051-9037-1306F6BBA872}" type="datetimeFigureOut">
              <a:rPr lang="ru-RU" smtClean="0"/>
              <a:pPr>
                <a:defRPr/>
              </a:pPr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F3422EF-60B4-4C16-AA69-32211EA389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126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D8DE0D-5B95-41BE-AE91-506AC202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03"/>
          <a:stretch/>
        </p:blipFill>
        <p:spPr>
          <a:xfrm>
            <a:off x="3347864" y="3073002"/>
            <a:ext cx="5508256" cy="33667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AB045-B372-49B6-943C-072F4EFEE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79" b="10104"/>
          <a:stretch/>
        </p:blipFill>
        <p:spPr>
          <a:xfrm>
            <a:off x="629617" y="188640"/>
            <a:ext cx="4143873" cy="3240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FF6F28-4307-41D9-B56B-14818AB5CC9F}"/>
              </a:ext>
            </a:extLst>
          </p:cNvPr>
          <p:cNvSpPr txBox="1"/>
          <p:nvPr/>
        </p:nvSpPr>
        <p:spPr>
          <a:xfrm>
            <a:off x="5148064" y="332656"/>
            <a:ext cx="3708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Опиши характер Иванушки</a:t>
            </a:r>
          </a:p>
        </p:txBody>
      </p:sp>
    </p:spTree>
    <p:extLst>
      <p:ext uri="{BB962C8B-B14F-4D97-AF65-F5344CB8AC3E}">
        <p14:creationId xmlns:p14="http://schemas.microsoft.com/office/powerpoint/2010/main" val="26152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AE0AA-5C4D-4705-B00D-05CAE239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03"/>
          <a:stretch/>
        </p:blipFill>
        <p:spPr>
          <a:xfrm>
            <a:off x="954228" y="1556792"/>
            <a:ext cx="7235544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098B2-7C2B-4918-BFB0-027AB08682A5}"/>
              </a:ext>
            </a:extLst>
          </p:cNvPr>
          <p:cNvSpPr txBox="1"/>
          <p:nvPr/>
        </p:nvSpPr>
        <p:spPr>
          <a:xfrm>
            <a:off x="1259632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Опиши Сивку-бурку</a:t>
            </a:r>
          </a:p>
        </p:txBody>
      </p:sp>
    </p:spTree>
    <p:extLst>
      <p:ext uri="{BB962C8B-B14F-4D97-AF65-F5344CB8AC3E}">
        <p14:creationId xmlns:p14="http://schemas.microsoft.com/office/powerpoint/2010/main" val="7286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41D2D8-F5D1-451C-BCCF-4EE2155E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41"/>
          <a:stretch/>
        </p:blipFill>
        <p:spPr>
          <a:xfrm>
            <a:off x="1259632" y="836712"/>
            <a:ext cx="64705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8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D82EBC-7FE1-4112-AD52-60CC7BE86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03"/>
          <a:stretch/>
        </p:blipFill>
        <p:spPr>
          <a:xfrm>
            <a:off x="874819" y="1052736"/>
            <a:ext cx="739436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B9FBE5-B0BF-4F85-9DA9-934E13FF6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784" y="3415001"/>
            <a:ext cx="4305672" cy="3077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D3BE9-C507-43DB-B73C-0FEA118295B7}"/>
              </a:ext>
            </a:extLst>
          </p:cNvPr>
          <p:cNvSpPr txBox="1"/>
          <p:nvPr/>
        </p:nvSpPr>
        <p:spPr>
          <a:xfrm>
            <a:off x="467544" y="260648"/>
            <a:ext cx="45365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Физкультминутка.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Конь ретивый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длинной гривой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Скачет, скачет, по полям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Тут и там! тут и там!</a:t>
            </a:r>
          </a:p>
          <a:p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Раз, два, три – замри.</a:t>
            </a:r>
          </a:p>
          <a:p>
            <a:r>
              <a:rPr lang="ru-RU" sz="1800" dirty="0">
                <a:solidFill>
                  <a:srgbClr val="1111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ЧАЙКОВСКИЙ - ЛОШАДКА СКАЧЕТ ШАГАЕТ (www.hotplayer.ru)">
            <a:hlinkClick r:id="" action="ppaction://media"/>
            <a:extLst>
              <a:ext uri="{FF2B5EF4-FFF2-40B4-BE49-F238E27FC236}">
                <a16:creationId xmlns:a16="http://schemas.microsoft.com/office/drawing/2014/main" id="{81DD1DDA-79A1-4314-A393-BE6D128F3E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63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74AE81-147E-4B01-B46C-558E2F521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03"/>
          <a:stretch/>
        </p:blipFill>
        <p:spPr>
          <a:xfrm>
            <a:off x="1115615" y="836712"/>
            <a:ext cx="683418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F68B2C08-CBD0-4437-9D16-EA13AC097A0C}"/>
              </a:ext>
            </a:extLst>
          </p:cNvPr>
          <p:cNvSpPr/>
          <p:nvPr/>
        </p:nvSpPr>
        <p:spPr>
          <a:xfrm>
            <a:off x="467544" y="332656"/>
            <a:ext cx="2232248" cy="20162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C00000"/>
                </a:solidFill>
              </a:rPr>
              <a:t>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6D362-9167-4472-B5BD-C84C454F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04"/>
          <a:stretch/>
        </p:blipFill>
        <p:spPr>
          <a:xfrm>
            <a:off x="4647407" y="188640"/>
            <a:ext cx="3654350" cy="24638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FE5FFE-B68D-4734-9E9B-8C1E46828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04"/>
          <a:stretch/>
        </p:blipFill>
        <p:spPr>
          <a:xfrm>
            <a:off x="467544" y="3068960"/>
            <a:ext cx="3571234" cy="2520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6E48E9-01CC-4418-81C9-336A8EB9C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04"/>
          <a:stretch/>
        </p:blipFill>
        <p:spPr>
          <a:xfrm>
            <a:off x="4762706" y="3429000"/>
            <a:ext cx="3931584" cy="265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82912C-1002-4B45-9F89-5A60DDEF1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379308"/>
            <a:ext cx="8892480" cy="5002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DACAF-A136-468E-8A7C-9D76E81F6241}"/>
              </a:ext>
            </a:extLst>
          </p:cNvPr>
          <p:cNvSpPr txBox="1"/>
          <p:nvPr/>
        </p:nvSpPr>
        <p:spPr>
          <a:xfrm>
            <a:off x="1187624" y="292006"/>
            <a:ext cx="6840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 по порядку</a:t>
            </a:r>
          </a:p>
        </p:txBody>
      </p:sp>
    </p:spTree>
    <p:extLst>
      <p:ext uri="{BB962C8B-B14F-4D97-AF65-F5344CB8AC3E}">
        <p14:creationId xmlns:p14="http://schemas.microsoft.com/office/powerpoint/2010/main" val="29514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6B5065-2BFC-4549-85C3-7BBD048DA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379308"/>
            <a:ext cx="8892480" cy="5002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00AE67-796F-47B5-8564-C4E6DB8F674B}"/>
              </a:ext>
            </a:extLst>
          </p:cNvPr>
          <p:cNvSpPr txBox="1"/>
          <p:nvPr/>
        </p:nvSpPr>
        <p:spPr>
          <a:xfrm>
            <a:off x="755576" y="18864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 по порядку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F0C21-7769-4E5E-8D20-80B264CEB484}"/>
              </a:ext>
            </a:extLst>
          </p:cNvPr>
          <p:cNvSpPr txBox="1"/>
          <p:nvPr/>
        </p:nvSpPr>
        <p:spPr>
          <a:xfrm>
            <a:off x="3779912" y="2852936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EEE19-4E3C-4FC0-B1B2-E27E49E179A4}"/>
              </a:ext>
            </a:extLst>
          </p:cNvPr>
          <p:cNvSpPr txBox="1"/>
          <p:nvPr/>
        </p:nvSpPr>
        <p:spPr>
          <a:xfrm>
            <a:off x="8164996" y="2956988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D2E09-7500-4FF8-8889-FA5E233A5B31}"/>
              </a:ext>
            </a:extLst>
          </p:cNvPr>
          <p:cNvSpPr txBox="1"/>
          <p:nvPr/>
        </p:nvSpPr>
        <p:spPr>
          <a:xfrm>
            <a:off x="3718756" y="5249894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CAB72-5513-4774-A3E0-9A173C9DA795}"/>
              </a:ext>
            </a:extLst>
          </p:cNvPr>
          <p:cNvSpPr txBox="1"/>
          <p:nvPr/>
        </p:nvSpPr>
        <p:spPr>
          <a:xfrm>
            <a:off x="8164996" y="5429863"/>
            <a:ext cx="79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09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95EAC-DBAF-449B-B980-125C11F0B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4851" r="1001" b="5900"/>
          <a:stretch/>
        </p:blipFill>
        <p:spPr>
          <a:xfrm>
            <a:off x="2339752" y="368660"/>
            <a:ext cx="46805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heel spokes="3"/>
      </p:transition>
    </mc:Choice>
    <mc:Fallback xmlns="">
      <p:transition>
        <p:wheel spokes="3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46</Words>
  <Application>Microsoft Office PowerPoint</Application>
  <PresentationFormat>Экран (4:3)</PresentationFormat>
  <Paragraphs>17</Paragraphs>
  <Slides>48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Bookman Old Style</vt:lpstr>
      <vt:lpstr>Rockwell</vt:lpstr>
      <vt:lpstr>Times New Roman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Professional</cp:lastModifiedBy>
  <cp:revision>13</cp:revision>
  <dcterms:created xsi:type="dcterms:W3CDTF">2013-05-30T02:31:48Z</dcterms:created>
  <dcterms:modified xsi:type="dcterms:W3CDTF">2022-11-16T13:12:03Z</dcterms:modified>
</cp:coreProperties>
</file>